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63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0319E-D7F0-463F-9E9F-E7A2D5D0E9DF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CAAA8-006D-4B81-A14D-7D87CCDC9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833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0319E-D7F0-463F-9E9F-E7A2D5D0E9DF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CAAA8-006D-4B81-A14D-7D87CCDC9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866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0319E-D7F0-463F-9E9F-E7A2D5D0E9DF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CAAA8-006D-4B81-A14D-7D87CCDC9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693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0319E-D7F0-463F-9E9F-E7A2D5D0E9DF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CAAA8-006D-4B81-A14D-7D87CCDC983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803928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0319E-D7F0-463F-9E9F-E7A2D5D0E9DF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CAAA8-006D-4B81-A14D-7D87CCDC9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6916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0319E-D7F0-463F-9E9F-E7A2D5D0E9DF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CAAA8-006D-4B81-A14D-7D87CCDC9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6883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0319E-D7F0-463F-9E9F-E7A2D5D0E9DF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CAAA8-006D-4B81-A14D-7D87CCDC9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519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0319E-D7F0-463F-9E9F-E7A2D5D0E9DF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CAAA8-006D-4B81-A14D-7D87CCDC9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2870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0319E-D7F0-463F-9E9F-E7A2D5D0E9DF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CAAA8-006D-4B81-A14D-7D87CCDC9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939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0319E-D7F0-463F-9E9F-E7A2D5D0E9DF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CAAA8-006D-4B81-A14D-7D87CCDC9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153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0319E-D7F0-463F-9E9F-E7A2D5D0E9DF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CAAA8-006D-4B81-A14D-7D87CCDC9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000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0319E-D7F0-463F-9E9F-E7A2D5D0E9DF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CAAA8-006D-4B81-A14D-7D87CCDC9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465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0319E-D7F0-463F-9E9F-E7A2D5D0E9DF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CAAA8-006D-4B81-A14D-7D87CCDC9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038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0319E-D7F0-463F-9E9F-E7A2D5D0E9DF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CAAA8-006D-4B81-A14D-7D87CCDC9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932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0319E-D7F0-463F-9E9F-E7A2D5D0E9DF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CAAA8-006D-4B81-A14D-7D87CCDC9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091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0319E-D7F0-463F-9E9F-E7A2D5D0E9DF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CAAA8-006D-4B81-A14D-7D87CCDC9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262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0319E-D7F0-463F-9E9F-E7A2D5D0E9DF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CAAA8-006D-4B81-A14D-7D87CCDC9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70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970319E-D7F0-463F-9E9F-E7A2D5D0E9DF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CAAA8-006D-4B81-A14D-7D87CCDC9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2450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authorsontourlive.com/ruth-and-the-green-book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the-best-childrens-books.org/civil-rights-kids.html" TargetMode="Externa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01" y="381001"/>
            <a:ext cx="7929399" cy="761999"/>
          </a:xfrm>
        </p:spPr>
        <p:txBody>
          <a:bodyPr/>
          <a:lstStyle/>
          <a:p>
            <a:r>
              <a:rPr lang="en-US" sz="3200" b="1" dirty="0">
                <a:solidFill>
                  <a:schemeClr val="tx1"/>
                </a:solidFill>
                <a:latin typeface="Constantia" panose="02030602050306030303" pitchFamily="18" charset="0"/>
              </a:rPr>
              <a:t>Person County Public Library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9641" y="929951"/>
            <a:ext cx="52453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spc="-150" dirty="0">
                <a:latin typeface="Constantia" panose="02030602050306030303" pitchFamily="18" charset="0"/>
              </a:rPr>
              <a:t>Amanda Weaver</a:t>
            </a:r>
            <a:r>
              <a:rPr lang="en-US" sz="2000" i="1" spc="-150">
                <a:latin typeface="Constantia" panose="02030602050306030303" pitchFamily="18" charset="0"/>
              </a:rPr>
              <a:t>, Children’s Librarian </a:t>
            </a:r>
            <a:endParaRPr lang="en-US" sz="2000" i="1" spc="-150" dirty="0">
              <a:latin typeface="Constantia" panose="02030602050306030303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3ABB09-C8E9-45A7-A37B-39A3C90DB9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9" t="16255"/>
          <a:stretch/>
        </p:blipFill>
        <p:spPr>
          <a:xfrm rot="16200000">
            <a:off x="3428541" y="4660519"/>
            <a:ext cx="1752600" cy="24079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025565-3A2E-4512-8A79-1855A6110F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126" y="1330061"/>
            <a:ext cx="6404462" cy="26631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017FDB-5710-4114-84DD-3629503E40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9" t="24902" r="18738" b="16688"/>
          <a:stretch/>
        </p:blipFill>
        <p:spPr>
          <a:xfrm rot="5400000">
            <a:off x="7080249" y="6351"/>
            <a:ext cx="1752602" cy="2044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E0ABE4-7BD3-41CF-8744-DF84ECF5F1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059" y="3993252"/>
            <a:ext cx="1926394" cy="25685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028A9F-5F50-48AA-B59F-36B575EB3BD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431" b="29920"/>
          <a:stretch/>
        </p:blipFill>
        <p:spPr>
          <a:xfrm>
            <a:off x="4876800" y="3993252"/>
            <a:ext cx="2734217" cy="15346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369D32-5726-4F6A-972E-C3445F658AD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3" t="15556" r="15001" b="27264"/>
          <a:stretch/>
        </p:blipFill>
        <p:spPr>
          <a:xfrm>
            <a:off x="5367116" y="5368661"/>
            <a:ext cx="2209800" cy="13369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CA0888-76C0-4CB8-ABFF-ED7ED68FE86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094" t="11539" r="15868" b="23617"/>
          <a:stretch/>
        </p:blipFill>
        <p:spPr>
          <a:xfrm>
            <a:off x="373789" y="1295063"/>
            <a:ext cx="2343337" cy="20525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48055A2-31A6-4B6D-9287-E95660EFA61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6937" t="12222" r="16687" b="3333"/>
          <a:stretch/>
        </p:blipFill>
        <p:spPr>
          <a:xfrm>
            <a:off x="200959" y="3226250"/>
            <a:ext cx="3037284" cy="349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159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COVID Change: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1"/>
            <a:ext cx="5868353" cy="3505199"/>
          </a:xfrm>
        </p:spPr>
        <p:txBody>
          <a:bodyPr>
            <a:normAutofit/>
          </a:bodyPr>
          <a:lstStyle/>
          <a:p>
            <a:r>
              <a:rPr lang="en-US" sz="2800" dirty="0"/>
              <a:t>Community Read of “Ruth and the Green Book” By Calvin Ramsey and “Freedom on the Menu” By Carole B. Weatherford. </a:t>
            </a:r>
          </a:p>
          <a:p>
            <a:r>
              <a:rPr lang="en-US" sz="2800" dirty="0"/>
              <a:t>Writing contest for Tweens and Teens on Diversity in fiction.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630CAD-7483-4791-9CDF-F74318A80B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923666" y="1416109"/>
            <a:ext cx="1704248" cy="20128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8B1860-A1C0-4E37-A611-9060597DDD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400801" y="3733800"/>
            <a:ext cx="24384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89685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218</TotalTime>
  <Words>50</Words>
  <Application>Microsoft Office PowerPoint</Application>
  <PresentationFormat>On-screen Show (4:3)</PresentationFormat>
  <Paragraphs>5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Century Gothic</vt:lpstr>
      <vt:lpstr>Constantia</vt:lpstr>
      <vt:lpstr>Wingdings 3</vt:lpstr>
      <vt:lpstr>Ion</vt:lpstr>
      <vt:lpstr>Person County Public Library</vt:lpstr>
      <vt:lpstr>The COVID Change:</vt:lpstr>
    </vt:vector>
  </TitlesOfParts>
  <Company>Person County Government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Weaver</dc:creator>
  <cp:lastModifiedBy>Amanda Weaver</cp:lastModifiedBy>
  <cp:revision>10</cp:revision>
  <dcterms:created xsi:type="dcterms:W3CDTF">2018-10-09T20:45:05Z</dcterms:created>
  <dcterms:modified xsi:type="dcterms:W3CDTF">2020-09-28T15:04:57Z</dcterms:modified>
</cp:coreProperties>
</file>